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B6B"/>
    <a:srgbClr val="233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0AFE-D8B9-4D3C-BC22-D3CEAE2B7B2A}" type="datetimeFigureOut">
              <a:rPr lang="bg-BG" smtClean="0"/>
              <a:t>27.8.2019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2C30D-DE94-4961-9CCF-EE942F7C0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034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C30D-DE94-4961-9CCF-EE942F7C080B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24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C30D-DE94-4961-9CCF-EE942F7C080B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966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C30D-DE94-4961-9CCF-EE942F7C080B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378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C30D-DE94-4961-9CCF-EE942F7C080B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028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C30D-DE94-4961-9CCF-EE942F7C080B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775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C30D-DE94-4961-9CCF-EE942F7C080B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520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7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0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2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20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5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3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FE8A6-0EDF-4254-B0E4-A4ECF465EFEB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F29D-0FDF-41AA-880A-F5ADC582B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5836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3376C"/>
                </a:solidFill>
                <a:latin typeface="Futura Futuris C"/>
              </a:rPr>
              <a:t>THIS IS YOUR TITLE</a:t>
            </a:r>
            <a:endParaRPr lang="en-GB" b="1" dirty="0">
              <a:solidFill>
                <a:srgbClr val="23376C"/>
              </a:solidFill>
              <a:latin typeface="Futura Futuris C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7AEF499-FF4C-48AE-A9B4-F08DABDE4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3" y="5541818"/>
            <a:ext cx="1320297" cy="692728"/>
          </a:xfrm>
          <a:prstGeom prst="rect">
            <a:avLst/>
          </a:prstGeom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7224E39A-B6B6-4EE8-A6F1-E272276E5D00}"/>
              </a:ext>
            </a:extLst>
          </p:cNvPr>
          <p:cNvSpPr txBox="1"/>
          <p:nvPr/>
        </p:nvSpPr>
        <p:spPr>
          <a:xfrm>
            <a:off x="745836" y="4581236"/>
            <a:ext cx="292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FuturisC" panose="00000500000000000000" pitchFamily="50" charset="0"/>
              </a:rPr>
              <a:t>Date/location/venue</a:t>
            </a:r>
            <a:endParaRPr lang="bg-BG" dirty="0">
              <a:latin typeface="FuturaFuturis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6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4000" r="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0D3D37E-8BD6-4C5C-A4E5-431A11DD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64" y="1663412"/>
            <a:ext cx="2385291" cy="1325563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23376C"/>
                </a:solidFill>
                <a:latin typeface="FuturaFuturisC" panose="00000500000000000000" pitchFamily="50" charset="0"/>
              </a:rPr>
              <a:t>THIS IS A SLIDE TITLE</a:t>
            </a:r>
            <a:endParaRPr lang="bg-BG" sz="3200" b="1" dirty="0">
              <a:solidFill>
                <a:srgbClr val="23376C"/>
              </a:solidFill>
              <a:latin typeface="FuturaFuturisC" panose="00000500000000000000" pitchFamily="50" charset="0"/>
            </a:endParaRP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1788AB5E-B3C8-4EE0-8DE3-6323F5B22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7382" y="1690688"/>
            <a:ext cx="8573655" cy="4146694"/>
          </a:xfrm>
        </p:spPr>
        <p:txBody>
          <a:bodyPr/>
          <a:lstStyle/>
          <a:p>
            <a:r>
              <a:rPr lang="en-US" dirty="0">
                <a:solidFill>
                  <a:srgbClr val="6C6B6B"/>
                </a:solidFill>
                <a:latin typeface="FuturaFuturisC" panose="00000500000000000000" pitchFamily="50" charset="0"/>
              </a:rPr>
              <a:t>Here you can have a list of items</a:t>
            </a:r>
          </a:p>
          <a:p>
            <a:r>
              <a:rPr lang="en-US" dirty="0">
                <a:solidFill>
                  <a:srgbClr val="6C6B6B"/>
                </a:solidFill>
                <a:latin typeface="FuturaFuturisC" panose="00000500000000000000" pitchFamily="50" charset="0"/>
              </a:rPr>
              <a:t>..and some text</a:t>
            </a:r>
          </a:p>
          <a:p>
            <a:pPr marL="0" indent="0">
              <a:buNone/>
            </a:pPr>
            <a:r>
              <a:rPr lang="en-US" dirty="0">
                <a:solidFill>
                  <a:srgbClr val="6C6B6B"/>
                </a:solidFill>
                <a:latin typeface="FuturaFuturisC" panose="00000500000000000000" pitchFamily="50" charset="0"/>
              </a:rPr>
              <a:t>Remember, you would want your audience to pay attention to what you present!</a:t>
            </a: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50E99CAA-E12A-4C4E-8BC0-5C83EEDDD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46" y="401539"/>
            <a:ext cx="1179927" cy="6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3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4000" r="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0D3D37E-8BD6-4C5C-A4E5-431A11DD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1579852"/>
            <a:ext cx="2518449" cy="1325563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rgbClr val="23376C"/>
                </a:solidFill>
                <a:latin typeface="FuturaFuturisC" panose="00000500000000000000" pitchFamily="50" charset="0"/>
              </a:rPr>
              <a:t>YOU CAN ALSO SPLIT YOUR CONTENT</a:t>
            </a:r>
            <a:endParaRPr lang="bg-BG" sz="2400" b="1" dirty="0">
              <a:solidFill>
                <a:srgbClr val="23376C"/>
              </a:solidFill>
              <a:latin typeface="FuturaFuturisC" panose="00000500000000000000" pitchFamily="50" charset="0"/>
            </a:endParaRP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E09526D9-BB35-444D-BC6A-2B1656AD3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5934" y="1690688"/>
            <a:ext cx="3852333" cy="413437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C6B6B"/>
                </a:solidFill>
                <a:latin typeface="FuturaFuturisC" panose="00000500000000000000" pitchFamily="50" charset="0"/>
              </a:rPr>
              <a:t>Column 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6C6B6B"/>
                </a:solidFill>
                <a:latin typeface="FuturaFuturisC" panose="00000500000000000000" pitchFamily="50" charset="0"/>
              </a:rPr>
              <a:t>Here goes your text.	</a:t>
            </a:r>
            <a:endParaRPr lang="bg-BG" dirty="0">
              <a:solidFill>
                <a:srgbClr val="6C6B6B"/>
              </a:solidFill>
              <a:latin typeface="FuturaFuturisC" panose="00000500000000000000" pitchFamily="50" charset="0"/>
            </a:endParaRPr>
          </a:p>
        </p:txBody>
      </p:sp>
      <p:sp>
        <p:nvSpPr>
          <p:cNvPr id="7" name="Контейнер за съдържание 6">
            <a:extLst>
              <a:ext uri="{FF2B5EF4-FFF2-40B4-BE49-F238E27FC236}">
                <a16:creationId xmlns:a16="http://schemas.microsoft.com/office/drawing/2014/main" id="{3250F2AE-EAD5-48ED-A10D-261D18BB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7732" y="1690688"/>
            <a:ext cx="4055533" cy="413437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C6B6B"/>
                </a:solidFill>
                <a:latin typeface="FuturaFuturisC" panose="00000500000000000000" pitchFamily="50" charset="0"/>
              </a:rPr>
              <a:t>Column 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6C6B6B"/>
                </a:solidFill>
                <a:latin typeface="FuturaFuturisC" panose="00000500000000000000" pitchFamily="50" charset="0"/>
              </a:rPr>
              <a:t>Here goes your text.</a:t>
            </a:r>
            <a:endParaRPr lang="bg-BG" dirty="0">
              <a:solidFill>
                <a:srgbClr val="6C6B6B"/>
              </a:solidFill>
              <a:latin typeface="FuturaFuturisC" panose="00000500000000000000" pitchFamily="50" charset="0"/>
            </a:endParaRP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B0785EB2-6279-49AC-BD74-DBB59F77A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46" y="401539"/>
            <a:ext cx="1179927" cy="6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3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4000" r="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242CB08-1A64-40E7-B34E-34C7EA3F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37" y="1436543"/>
            <a:ext cx="10515600" cy="111922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376C"/>
                </a:solidFill>
                <a:latin typeface="FuturaFuturisC" panose="00000500000000000000" pitchFamily="50" charset="0"/>
              </a:rPr>
              <a:t>This is a slide title</a:t>
            </a:r>
            <a:endParaRPr lang="bg-BG" sz="4000" b="1" dirty="0">
              <a:solidFill>
                <a:srgbClr val="23376C"/>
              </a:solidFill>
              <a:latin typeface="FuturaFuturisC" panose="00000500000000000000" pitchFamily="50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A87936D-84DB-44DD-8159-0C855491B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37" y="2555772"/>
            <a:ext cx="10515600" cy="308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C6B6B"/>
                </a:solidFill>
                <a:latin typeface="FuturaFuturisC" panose="00000500000000000000" pitchFamily="50" charset="0"/>
              </a:rPr>
              <a:t>Here you can have some text or …….</a:t>
            </a:r>
          </a:p>
          <a:p>
            <a:r>
              <a:rPr lang="en-US" sz="2400" dirty="0">
                <a:solidFill>
                  <a:srgbClr val="6C6B6B"/>
                </a:solidFill>
                <a:latin typeface="FuturaFuturisC" panose="00000500000000000000" pitchFamily="50" charset="0"/>
              </a:rPr>
              <a:t>….some bullets to highlight the important things and draw the attention of </a:t>
            </a:r>
            <a:r>
              <a:rPr lang="en-US" sz="2400">
                <a:solidFill>
                  <a:srgbClr val="6C6B6B"/>
                </a:solidFill>
                <a:latin typeface="FuturaFuturisC" panose="00000500000000000000" pitchFamily="50" charset="0"/>
              </a:rPr>
              <a:t>your audience.</a:t>
            </a:r>
            <a:endParaRPr lang="en-US" sz="2400" dirty="0">
              <a:solidFill>
                <a:srgbClr val="6C6B6B"/>
              </a:solidFill>
              <a:latin typeface="FuturaFuturisC" panose="00000500000000000000" pitchFamily="50" charset="0"/>
            </a:endParaRPr>
          </a:p>
          <a:p>
            <a:endParaRPr lang="en-US" sz="2400" dirty="0">
              <a:solidFill>
                <a:srgbClr val="6C6B6B"/>
              </a:solidFill>
              <a:latin typeface="FuturaFuturisC" panose="00000500000000000000" pitchFamily="50" charset="0"/>
            </a:endParaRPr>
          </a:p>
          <a:p>
            <a:endParaRPr lang="en-US" sz="2400" dirty="0">
              <a:solidFill>
                <a:srgbClr val="6C6B6B"/>
              </a:solidFill>
              <a:latin typeface="FuturaFuturisC" panose="00000500000000000000" pitchFamily="50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FuturaFuturisC" panose="00000500000000000000" pitchFamily="50" charset="0"/>
              </a:rPr>
              <a:t>Remember to duplicate the slide if you want to have a similar outline and design. </a:t>
            </a:r>
            <a:endParaRPr lang="bg-BG" sz="2400" dirty="0">
              <a:solidFill>
                <a:srgbClr val="FF0000"/>
              </a:solidFill>
              <a:latin typeface="FuturaFuturisC" panose="00000500000000000000" pitchFamily="50" charset="0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17FE30A4-CC4B-40C3-9073-4EC78156A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46" y="401539"/>
            <a:ext cx="1179927" cy="6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6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4000" r="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>
            <a:extLst>
              <a:ext uri="{FF2B5EF4-FFF2-40B4-BE49-F238E27FC236}">
                <a16:creationId xmlns:a16="http://schemas.microsoft.com/office/drawing/2014/main" id="{1EBF9CE5-AD86-42DD-BE15-794B3BE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3788"/>
            <a:ext cx="3932237" cy="7796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3376C"/>
                </a:solidFill>
                <a:latin typeface="FuturaFuturisC" panose="00000500000000000000" pitchFamily="50" charset="0"/>
              </a:rPr>
              <a:t>This is you slide title</a:t>
            </a:r>
            <a:endParaRPr lang="bg-BG" b="1" dirty="0">
              <a:solidFill>
                <a:srgbClr val="23376C"/>
              </a:solidFill>
              <a:latin typeface="FuturaFuturisC" panose="00000500000000000000" pitchFamily="50" charset="0"/>
            </a:endParaRPr>
          </a:p>
        </p:txBody>
      </p:sp>
      <p:pic>
        <p:nvPicPr>
          <p:cNvPr id="15" name="Контейнер за картина 14">
            <a:extLst>
              <a:ext uri="{FF2B5EF4-FFF2-40B4-BE49-F238E27FC236}">
                <a16:creationId xmlns:a16="http://schemas.microsoft.com/office/drawing/2014/main" id="{D7FA24BD-FB9B-4B2A-91A6-EF4328ADBA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9" r="15199"/>
          <a:stretch>
            <a:fillRect/>
          </a:stretch>
        </p:blipFill>
        <p:spPr>
          <a:xfrm>
            <a:off x="5284269" y="1514174"/>
            <a:ext cx="6382269" cy="4354813"/>
          </a:xfrm>
        </p:spPr>
      </p:pic>
      <p:sp>
        <p:nvSpPr>
          <p:cNvPr id="10" name="Текстов контейнер 9">
            <a:extLst>
              <a:ext uri="{FF2B5EF4-FFF2-40B4-BE49-F238E27FC236}">
                <a16:creationId xmlns:a16="http://schemas.microsoft.com/office/drawing/2014/main" id="{5A2B3BE8-A4BC-42C2-BBA1-FB3EB5D6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7065"/>
            <a:ext cx="3932237" cy="348192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6C6B6B"/>
                </a:solidFill>
                <a:latin typeface="FuturaFuturisC" panose="00000500000000000000" pitchFamily="50" charset="0"/>
              </a:rPr>
              <a:t>A picture is worth a thousand words.</a:t>
            </a:r>
            <a:endParaRPr lang="bg-BG" sz="2000" dirty="0">
              <a:solidFill>
                <a:srgbClr val="6C6B6B"/>
              </a:solidFill>
              <a:latin typeface="FuturaFuturisC" panose="00000500000000000000" pitchFamily="50" charset="0"/>
            </a:endParaRPr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D0B3E11F-3ED5-4561-AC4D-9E1AB02285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46" y="401539"/>
            <a:ext cx="1179927" cy="6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AC6458CC-2B4B-429A-AC27-10E2A8355C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3" y="5541818"/>
            <a:ext cx="1320297" cy="692728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D16E306D-B15B-4D5F-AD94-66065669C29F}"/>
              </a:ext>
            </a:extLst>
          </p:cNvPr>
          <p:cNvSpPr txBox="1"/>
          <p:nvPr/>
        </p:nvSpPr>
        <p:spPr>
          <a:xfrm>
            <a:off x="745787" y="3154588"/>
            <a:ext cx="1070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FuturisC" panose="00000500000000000000" pitchFamily="50" charset="0"/>
              </a:rPr>
              <a:t>This publication was produced with the financial support of the European Union.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FuturaFuturisC" panose="00000500000000000000" pitchFamily="50" charset="0"/>
              </a:rPr>
              <a:t>Its contents are the sole responsibility of </a:t>
            </a:r>
            <a:r>
              <a:rPr lang="en-US" dirty="0">
                <a:solidFill>
                  <a:srgbClr val="FF0000"/>
                </a:solidFill>
                <a:latin typeface="FuturaFuturisC" panose="00000500000000000000" pitchFamily="50" charset="0"/>
              </a:rPr>
              <a:t>&lt;name of the beneficiary&gt; </a:t>
            </a:r>
            <a:r>
              <a:rPr lang="en-US" dirty="0">
                <a:solidFill>
                  <a:schemeClr val="bg1"/>
                </a:solidFill>
                <a:latin typeface="FuturaFuturisC" panose="00000500000000000000" pitchFamily="50" charset="0"/>
              </a:rPr>
              <a:t>and do not necessarily reflect the views of the European Union</a:t>
            </a:r>
            <a:endParaRPr lang="bg-BG" dirty="0">
              <a:solidFill>
                <a:schemeClr val="bg1"/>
              </a:solidFill>
              <a:latin typeface="FuturaFuturisC" panose="00000500000000000000" pitchFamily="50" charset="0"/>
            </a:endParaRPr>
          </a:p>
        </p:txBody>
      </p:sp>
      <p:sp>
        <p:nvSpPr>
          <p:cNvPr id="6" name="Заглавие 5">
            <a:extLst>
              <a:ext uri="{FF2B5EF4-FFF2-40B4-BE49-F238E27FC236}">
                <a16:creationId xmlns:a16="http://schemas.microsoft.com/office/drawing/2014/main" id="{07F76A12-0D20-466E-AB1D-B4B71544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FuturisC" panose="00000500000000000000" pitchFamily="50" charset="0"/>
              </a:rPr>
              <a:t>Thank you for your time!</a:t>
            </a:r>
            <a:endParaRPr lang="bg-BG" b="1" dirty="0">
              <a:solidFill>
                <a:schemeClr val="bg1"/>
              </a:solidFill>
              <a:latin typeface="FuturaFuturis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1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RCP_PPT_TEMPLATE" id="{338D0142-8FFC-4CB2-8FC1-029A3B7126FF}" vid="{DC5DFEED-ABDC-4F69-837A-B09781D3223F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LRCP_PPT_TEMPLATE</Template>
  <TotalTime>0</TotalTime>
  <Words>164</Words>
  <Application>Microsoft Office PowerPoint</Application>
  <PresentationFormat>Widescreen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Futura Futuris C</vt:lpstr>
      <vt:lpstr>FuturaFuturisC</vt:lpstr>
      <vt:lpstr>Office Theme</vt:lpstr>
      <vt:lpstr>THIS IS YOUR TITLE</vt:lpstr>
      <vt:lpstr>THIS IS A SLIDE TITLE</vt:lpstr>
      <vt:lpstr>YOU CAN ALSO SPLIT YOUR CONTENT</vt:lpstr>
      <vt:lpstr>This is a slide title</vt:lpstr>
      <vt:lpstr>This is you slide title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TITLE</dc:title>
  <dc:creator>User2</dc:creator>
  <cp:lastModifiedBy>User2</cp:lastModifiedBy>
  <cp:revision>1</cp:revision>
  <dcterms:created xsi:type="dcterms:W3CDTF">2019-08-27T16:34:36Z</dcterms:created>
  <dcterms:modified xsi:type="dcterms:W3CDTF">2019-08-27T16:34:55Z</dcterms:modified>
</cp:coreProperties>
</file>